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0"/>
  </p:handoutMasterIdLst>
  <p:sldIdLst>
    <p:sldId id="256" r:id="rId2"/>
    <p:sldId id="266" r:id="rId3"/>
    <p:sldId id="264" r:id="rId4"/>
    <p:sldId id="258" r:id="rId5"/>
    <p:sldId id="265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A28A6E17-DF71-45DC-897D-141CBEF3E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A9F2DA0-BA02-48EF-A425-EBC5064E4F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3E527-CDD0-4816-A580-F052CFC38470}" type="datetimeFigureOut">
              <a:rPr lang="en-GB" smtClean="0"/>
              <a:pPr/>
              <a:t>12/12/2017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8C0976E-1113-41F3-ACEA-8D9FC82185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81EB28E-7D82-4392-8CB1-5167AC8AB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A3C2F6-087A-4BDA-9BF5-12260D34E4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347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B61BEF0D-F0BB-DE4B-95CE-6DB70DBA9567}" type="datetimeFigureOut">
              <a:rPr lang="en-US" smtClean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DS-Digital" pitchFamily="2" charset="0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19" y="568475"/>
            <a:ext cx="8534400" cy="1507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51555" y="2179865"/>
            <a:ext cx="8534400" cy="3615267"/>
          </a:xfrm>
          <a:blipFill>
            <a:blip r:embed="rId3"/>
            <a:stretch>
              <a:fillRect/>
            </a:stretch>
          </a:blipFill>
        </p:spPr>
        <p:txBody>
          <a:bodyPr anchor="t"/>
          <a:lstStyle/>
          <a:p>
            <a:pPr lvl="0"/>
            <a:r>
              <a:rPr lang="en-US" dirty="0"/>
              <a:t>Edit Master text </a:t>
            </a:r>
            <a:r>
              <a:rPr lang="en-US" dirty="0" smtClean="0"/>
              <a:t>styles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0AC835-F3C4-419B-A56D-CCFCAB33E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4D7F7A5-82A0-484E-BA86-D07994D0A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88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Management: Isolating project blockers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496" t="22011" r="59668" b="8391"/>
          <a:stretch/>
        </p:blipFill>
        <p:spPr>
          <a:xfrm>
            <a:off x="2080727" y="1838131"/>
            <a:ext cx="7464490" cy="451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Playtesting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Usability Testing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155570-43CB-4FDD-B827-0AD971751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 smtClean="0"/>
              <a:t>‘Likes the artstyle’ </a:t>
            </a:r>
          </a:p>
          <a:p>
            <a:pPr lvl="1"/>
            <a:r>
              <a:rPr lang="en-GB" dirty="0" smtClean="0"/>
              <a:t>‘In-game store is not intuitive enough’</a:t>
            </a:r>
          </a:p>
          <a:p>
            <a:pPr lvl="1"/>
            <a:r>
              <a:rPr lang="en-GB" dirty="0" smtClean="0"/>
              <a:t>‘UI values look like button’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 Usability Testing </a:t>
            </a:r>
            <a:endParaRPr lang="en-GB" dirty="0"/>
          </a:p>
        </p:txBody>
      </p:sp>
      <p:pic>
        <p:nvPicPr>
          <p:cNvPr id="5" name="Picture 4" descr="aaasaaaaaa.png"/>
          <p:cNvPicPr>
            <a:picLocks noChangeAspect="1"/>
          </p:cNvPicPr>
          <p:nvPr/>
        </p:nvPicPr>
        <p:blipFill>
          <a:blip r:embed="rId2"/>
          <a:srcRect t="9369" b="19520"/>
          <a:stretch>
            <a:fillRect/>
          </a:stretch>
        </p:blipFill>
        <p:spPr>
          <a:xfrm>
            <a:off x="4098408" y="1532238"/>
            <a:ext cx="411051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Strengths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Opportunity for endless gameplay. </a:t>
            </a:r>
          </a:p>
          <a:p>
            <a:r>
              <a:rPr lang="en-GB" dirty="0" smtClean="0"/>
              <a:t>Targeted at a bountiful demographic. </a:t>
            </a:r>
          </a:p>
          <a:p>
            <a:r>
              <a:rPr lang="en-GB" dirty="0" smtClean="0"/>
              <a:t>Lots of investment opportunities. </a:t>
            </a:r>
          </a:p>
          <a:p>
            <a:r>
              <a:rPr lang="en-GB" dirty="0" smtClean="0"/>
              <a:t>Opportunity for strategic gameplay.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A438FBB-FE08-4A29-BE0B-C8197B1CD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19" t="8561" r="27959" b="11710"/>
          <a:stretch/>
        </p:blipFill>
        <p:spPr>
          <a:xfrm>
            <a:off x="7293483" y="3030790"/>
            <a:ext cx="3168571" cy="33576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Weaknesses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Slow paced gameplay.  </a:t>
            </a:r>
          </a:p>
          <a:p>
            <a:r>
              <a:rPr lang="en-GB" dirty="0" smtClean="0"/>
              <a:t>Information overload. </a:t>
            </a:r>
          </a:p>
          <a:p>
            <a:r>
              <a:rPr lang="en-GB" dirty="0" smtClean="0"/>
              <a:t>Hard to learn.  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6CC6862-2393-404E-BAC9-893D19FF7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69" t="16530" r="22137" b="11021"/>
          <a:stretch/>
        </p:blipFill>
        <p:spPr>
          <a:xfrm>
            <a:off x="7182134" y="3491298"/>
            <a:ext cx="3907714" cy="3051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 Tasks going forward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Asteriod chain mechanic to be implemented. </a:t>
            </a:r>
          </a:p>
          <a:p>
            <a:r>
              <a:rPr lang="en-GB" dirty="0" smtClean="0"/>
              <a:t>Overhaul UI for store. </a:t>
            </a:r>
          </a:p>
          <a:p>
            <a:r>
              <a:rPr lang="en-GB" dirty="0" smtClean="0"/>
              <a:t>Complete planet models. </a:t>
            </a:r>
          </a:p>
          <a:p>
            <a:r>
              <a:rPr lang="en-GB" dirty="0" smtClean="0"/>
              <a:t>Introduction moon composition and perk system.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52F61"/>
      </a:accent1>
      <a:accent2>
        <a:srgbClr val="B1D3FA"/>
      </a:accent2>
      <a:accent3>
        <a:srgbClr val="C2E2F6"/>
      </a:accent3>
      <a:accent4>
        <a:srgbClr val="86C5EE"/>
      </a:accent4>
      <a:accent5>
        <a:srgbClr val="63A7F7"/>
      </a:accent5>
      <a:accent6>
        <a:srgbClr val="167BF3"/>
      </a:accent6>
      <a:hlink>
        <a:srgbClr val="032348"/>
      </a:hlink>
      <a:folHlink>
        <a:srgbClr val="021730"/>
      </a:folHlink>
    </a:clrScheme>
    <a:fontScheme name="Custom 2">
      <a:majorFont>
        <a:latin typeface="DS-Digital"/>
        <a:ea typeface=""/>
        <a:cs typeface=""/>
      </a:majorFont>
      <a:minorFont>
        <a:latin typeface="Eras Medium ITC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292</TotalTime>
  <Words>104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DS-Digital</vt:lpstr>
      <vt:lpstr>Eras Medium ITC</vt:lpstr>
      <vt:lpstr>Wingdings 3</vt:lpstr>
      <vt:lpstr>Slice</vt:lpstr>
      <vt:lpstr>Level 6 Group 3 </vt:lpstr>
      <vt:lpstr>Management: Isolating project blockers</vt:lpstr>
      <vt:lpstr>Playtesting </vt:lpstr>
      <vt:lpstr>Usability Testing </vt:lpstr>
      <vt:lpstr>Ui Usability Testing </vt:lpstr>
      <vt:lpstr>Strengths </vt:lpstr>
      <vt:lpstr>Weaknesses</vt:lpstr>
      <vt:lpstr>Key Tasks going forward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Ochuko Ideh</dc:creator>
  <cp:lastModifiedBy>Jack Gilmour (s189701)</cp:lastModifiedBy>
  <cp:revision>22</cp:revision>
  <dcterms:created xsi:type="dcterms:W3CDTF">2017-12-08T06:32:11Z</dcterms:created>
  <dcterms:modified xsi:type="dcterms:W3CDTF">2017-12-12T14:55:57Z</dcterms:modified>
</cp:coreProperties>
</file>

<file path=docProps/thumbnail.jpeg>
</file>